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14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7171F-6C34-4007-9B31-FADFDFA32DC6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A0653-D676-4702-9260-41B32745A6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4191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7171F-6C34-4007-9B31-FADFDFA32DC6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A0653-D676-4702-9260-41B32745A6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4427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7171F-6C34-4007-9B31-FADFDFA32DC6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A0653-D676-4702-9260-41B32745A6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5137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7171F-6C34-4007-9B31-FADFDFA32DC6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A0653-D676-4702-9260-41B32745A6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183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7171F-6C34-4007-9B31-FADFDFA32DC6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A0653-D676-4702-9260-41B32745A6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9496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7171F-6C34-4007-9B31-FADFDFA32DC6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A0653-D676-4702-9260-41B32745A6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5225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7171F-6C34-4007-9B31-FADFDFA32DC6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A0653-D676-4702-9260-41B32745A6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118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7171F-6C34-4007-9B31-FADFDFA32DC6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A0653-D676-4702-9260-41B32745A6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7694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7171F-6C34-4007-9B31-FADFDFA32DC6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A0653-D676-4702-9260-41B32745A6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4434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7171F-6C34-4007-9B31-FADFDFA32DC6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A0653-D676-4702-9260-41B32745A6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9415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7171F-6C34-4007-9B31-FADFDFA32DC6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A0653-D676-4702-9260-41B32745A6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119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7171F-6C34-4007-9B31-FADFDFA32DC6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AA0653-D676-4702-9260-41B32745A6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3592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38AD8687-364C-A62F-24ED-7A7C4F4E83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4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8642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三木</dc:creator>
  <cp:lastModifiedBy>User</cp:lastModifiedBy>
  <cp:revision>3</cp:revision>
  <dcterms:created xsi:type="dcterms:W3CDTF">2024-10-30T03:02:40Z</dcterms:created>
  <dcterms:modified xsi:type="dcterms:W3CDTF">2024-11-01T03:02:52Z</dcterms:modified>
</cp:coreProperties>
</file>